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99918-AB9E-459F-9D59-414E7CABCD21}" type="datetimeFigureOut">
              <a:rPr kumimoji="1" lang="ja-JP" altLang="en-US" smtClean="0"/>
              <a:t>2012/11/9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2121-C3CE-4732-86F8-EC6EF9EE1F62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8645074" cy="304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4211960" y="1052736"/>
            <a:ext cx="208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① </a:t>
            </a:r>
            <a:r>
              <a:rPr lang="en-US" altLang="ja-JP" dirty="0" smtClean="0"/>
              <a:t>input parameters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1052736"/>
            <a:ext cx="2942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② </a:t>
            </a:r>
            <a:r>
              <a:rPr lang="en-US" altLang="ja-JP" dirty="0" smtClean="0"/>
              <a:t>Push Button to start MPPT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627784" y="2348880"/>
            <a:ext cx="4176464" cy="1080120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/>
          <p:cNvCxnSpPr>
            <a:stCxn id="7" idx="2"/>
            <a:endCxn id="9" idx="0"/>
          </p:cNvCxnSpPr>
          <p:nvPr/>
        </p:nvCxnSpPr>
        <p:spPr>
          <a:xfrm flipH="1">
            <a:off x="4716016" y="1422068"/>
            <a:ext cx="540653" cy="926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1691680" y="2492896"/>
            <a:ext cx="936104" cy="2880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8" idx="2"/>
            <a:endCxn id="13" idx="0"/>
          </p:cNvCxnSpPr>
          <p:nvPr/>
        </p:nvCxnSpPr>
        <p:spPr>
          <a:xfrm>
            <a:off x="2154612" y="1422068"/>
            <a:ext cx="5120" cy="10708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79512" y="116632"/>
            <a:ext cx="158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&lt;</a:t>
            </a:r>
            <a:r>
              <a:rPr lang="en-US" altLang="ja-JP" dirty="0"/>
              <a:t> </a:t>
            </a:r>
            <a:r>
              <a:rPr kumimoji="1" lang="en-US" altLang="ja-JP" dirty="0" smtClean="0"/>
              <a:t>How to use &gt;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5013176"/>
            <a:ext cx="300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③</a:t>
            </a:r>
            <a:r>
              <a:rPr lang="ja-JP" altLang="en-US" dirty="0" smtClean="0"/>
              <a:t> </a:t>
            </a:r>
            <a:r>
              <a:rPr lang="en-US" altLang="ja-JP" dirty="0" smtClean="0"/>
              <a:t>Push Button</a:t>
            </a:r>
            <a:r>
              <a:rPr lang="ja-JP" altLang="en-US" dirty="0"/>
              <a:t> </a:t>
            </a:r>
            <a:r>
              <a:rPr lang="en-US" altLang="ja-JP" dirty="0" smtClean="0"/>
              <a:t>if you get data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87624" y="5661248"/>
            <a:ext cx="3879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④</a:t>
            </a:r>
            <a:r>
              <a:rPr lang="ja-JP" altLang="en-US" dirty="0" smtClean="0"/>
              <a:t> </a:t>
            </a:r>
            <a:r>
              <a:rPr lang="en-US" altLang="ja-JP" dirty="0" smtClean="0"/>
              <a:t>Push Button</a:t>
            </a:r>
            <a:r>
              <a:rPr lang="ja-JP" altLang="en-US" dirty="0"/>
              <a:t> </a:t>
            </a:r>
            <a:r>
              <a:rPr lang="en-US" altLang="ja-JP" dirty="0" smtClean="0"/>
              <a:t>if you stop getting data.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>
            <a:stCxn id="21" idx="0"/>
            <a:endCxn id="25" idx="2"/>
          </p:cNvCxnSpPr>
          <p:nvPr/>
        </p:nvCxnSpPr>
        <p:spPr>
          <a:xfrm flipH="1" flipV="1">
            <a:off x="2159732" y="3861048"/>
            <a:ext cx="967526" cy="18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20" idx="0"/>
            <a:endCxn id="26" idx="2"/>
          </p:cNvCxnSpPr>
          <p:nvPr/>
        </p:nvCxnSpPr>
        <p:spPr>
          <a:xfrm flipH="1" flipV="1">
            <a:off x="863588" y="3861048"/>
            <a:ext cx="63926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691680" y="3573016"/>
            <a:ext cx="936104" cy="2880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95536" y="3573016"/>
            <a:ext cx="936104" cy="2880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76056" y="5661248"/>
            <a:ext cx="387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⑤</a:t>
            </a:r>
            <a:r>
              <a:rPr lang="ja-JP" altLang="en-US" dirty="0" smtClean="0"/>
              <a:t> </a:t>
            </a:r>
            <a:r>
              <a:rPr lang="en-US" altLang="ja-JP" dirty="0" smtClean="0"/>
              <a:t>Push Button</a:t>
            </a:r>
            <a:r>
              <a:rPr lang="ja-JP" altLang="en-US" dirty="0"/>
              <a:t> </a:t>
            </a:r>
            <a:r>
              <a:rPr lang="en-US" altLang="ja-JP" dirty="0" smtClean="0"/>
              <a:t>if you stop MPPT action</a:t>
            </a:r>
            <a:endParaRPr kumimoji="1" lang="ja-JP" altLang="en-US" dirty="0"/>
          </a:p>
        </p:txBody>
      </p:sp>
      <p:cxnSp>
        <p:nvCxnSpPr>
          <p:cNvPr id="35" name="直線矢印コネクタ 34"/>
          <p:cNvCxnSpPr>
            <a:stCxn id="34" idx="0"/>
            <a:endCxn id="39" idx="2"/>
          </p:cNvCxnSpPr>
          <p:nvPr/>
        </p:nvCxnSpPr>
        <p:spPr>
          <a:xfrm flipH="1" flipV="1">
            <a:off x="2159732" y="3429000"/>
            <a:ext cx="4855509" cy="22322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1691680" y="3140968"/>
            <a:ext cx="936104" cy="28803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ymorishita</dc:creator>
  <cp:lastModifiedBy>ymorishita</cp:lastModifiedBy>
  <cp:revision>1</cp:revision>
  <dcterms:created xsi:type="dcterms:W3CDTF">2012-11-09T04:38:27Z</dcterms:created>
  <dcterms:modified xsi:type="dcterms:W3CDTF">2012-11-09T04:46:39Z</dcterms:modified>
</cp:coreProperties>
</file>